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0F1AD-3096-4D53-90A9-8A5BA5644C7C}" type="datetimeFigureOut">
              <a:rPr lang="it-IT" smtClean="0"/>
              <a:pPr/>
              <a:t>20/12/2010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BCEC5-8487-449D-8224-C27A6F49678C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39090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BCEC5-8487-449D-8224-C27A6F49678C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6BDCD-53A1-4650-BF71-BBD3E1EE95D5}" type="datetimeFigureOut">
              <a:rPr lang="it-IT" smtClean="0"/>
              <a:pPr/>
              <a:t>20/12/2010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C21E-20FF-46DD-87FF-11F707A564F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2980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6BDCD-53A1-4650-BF71-BBD3E1EE95D5}" type="datetimeFigureOut">
              <a:rPr lang="it-IT" smtClean="0"/>
              <a:pPr/>
              <a:t>20/12/2010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C21E-20FF-46DD-87FF-11F707A564F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64049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6BDCD-53A1-4650-BF71-BBD3E1EE95D5}" type="datetimeFigureOut">
              <a:rPr lang="it-IT" smtClean="0"/>
              <a:pPr/>
              <a:t>20/12/2010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C21E-20FF-46DD-87FF-11F707A564F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9039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6BDCD-53A1-4650-BF71-BBD3E1EE95D5}" type="datetimeFigureOut">
              <a:rPr lang="it-IT" smtClean="0"/>
              <a:pPr/>
              <a:t>20/12/2010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C21E-20FF-46DD-87FF-11F707A564F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2164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6BDCD-53A1-4650-BF71-BBD3E1EE95D5}" type="datetimeFigureOut">
              <a:rPr lang="it-IT" smtClean="0"/>
              <a:pPr/>
              <a:t>20/12/2010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C21E-20FF-46DD-87FF-11F707A564F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1965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6BDCD-53A1-4650-BF71-BBD3E1EE95D5}" type="datetimeFigureOut">
              <a:rPr lang="it-IT" smtClean="0"/>
              <a:pPr/>
              <a:t>20/12/2010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C21E-20FF-46DD-87FF-11F707A564F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2813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6BDCD-53A1-4650-BF71-BBD3E1EE95D5}" type="datetimeFigureOut">
              <a:rPr lang="it-IT" smtClean="0"/>
              <a:pPr/>
              <a:t>20/12/2010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C21E-20FF-46DD-87FF-11F707A564F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3387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6BDCD-53A1-4650-BF71-BBD3E1EE95D5}" type="datetimeFigureOut">
              <a:rPr lang="it-IT" smtClean="0"/>
              <a:pPr/>
              <a:t>20/12/2010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C21E-20FF-46DD-87FF-11F707A564F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56659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6BDCD-53A1-4650-BF71-BBD3E1EE95D5}" type="datetimeFigureOut">
              <a:rPr lang="it-IT" smtClean="0"/>
              <a:pPr/>
              <a:t>20/12/2010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C21E-20FF-46DD-87FF-11F707A564F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07573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6BDCD-53A1-4650-BF71-BBD3E1EE95D5}" type="datetimeFigureOut">
              <a:rPr lang="it-IT" smtClean="0"/>
              <a:pPr/>
              <a:t>20/12/2010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C21E-20FF-46DD-87FF-11F707A564F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3622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6BDCD-53A1-4650-BF71-BBD3E1EE95D5}" type="datetimeFigureOut">
              <a:rPr lang="it-IT" smtClean="0"/>
              <a:pPr/>
              <a:t>20/12/2010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C21E-20FF-46DD-87FF-11F707A564F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8827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6BDCD-53A1-4650-BF71-BBD3E1EE95D5}" type="datetimeFigureOut">
              <a:rPr lang="it-IT" smtClean="0"/>
              <a:pPr/>
              <a:t>20/12/2010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CC21E-20FF-46DD-87FF-11F707A564F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8616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SERVER\RedirectedFolders\alessandrof\My Documents\FONDAZIONE SAN ZENO\GRAFICA\Logo\logofsz_147K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9577" y="4585721"/>
            <a:ext cx="1523284" cy="431139"/>
          </a:xfrm>
          <a:prstGeom prst="rect">
            <a:avLst/>
          </a:prstGeom>
          <a:noFill/>
        </p:spPr>
      </p:pic>
      <p:pic>
        <p:nvPicPr>
          <p:cNvPr id="5" name="Immagine 4" descr="Logo Cesti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4585721"/>
            <a:ext cx="1519674" cy="508194"/>
          </a:xfrm>
          <a:prstGeom prst="rect">
            <a:avLst/>
          </a:prstGeom>
        </p:spPr>
      </p:pic>
      <p:pic>
        <p:nvPicPr>
          <p:cNvPr id="6" name="Immagine 5" descr="BOZZ 12B.jpg"/>
          <p:cNvPicPr>
            <a:picLocks/>
          </p:cNvPicPr>
          <p:nvPr/>
        </p:nvPicPr>
        <p:blipFill>
          <a:blip r:embed="rId5" cstate="print"/>
          <a:srcRect l="980" t="1349" r="980" b="1349"/>
          <a:stretch>
            <a:fillRect/>
          </a:stretch>
        </p:blipFill>
        <p:spPr>
          <a:xfrm>
            <a:off x="1357290" y="714356"/>
            <a:ext cx="6573538" cy="525384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899592" y="332656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Trebuchet MS" pitchFamily="34" charset="0"/>
              </a:rPr>
              <a:t>classe                                                              data</a:t>
            </a:r>
          </a:p>
          <a:p>
            <a:r>
              <a:rPr lang="it-IT" sz="2400" dirty="0" smtClean="0">
                <a:latin typeface="Trebuchet MS" pitchFamily="34" charset="0"/>
              </a:rPr>
              <a:t>scuola	</a:t>
            </a:r>
            <a:endParaRPr lang="it-IT" sz="2400" dirty="0">
              <a:latin typeface="Trebuchet MS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041724" y="5881713"/>
            <a:ext cx="3546500" cy="4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it-IT" sz="2400" dirty="0" smtClean="0"/>
              <a:t>percorsi di intercultura</a:t>
            </a:r>
          </a:p>
          <a:p>
            <a:pPr>
              <a:lnSpc>
                <a:spcPts val="1400"/>
              </a:lnSpc>
            </a:pPr>
            <a:r>
              <a:rPr lang="it-IT" sz="2400" dirty="0" smtClean="0"/>
              <a:t>per la scuola superiore</a:t>
            </a:r>
            <a:endParaRPr lang="it-IT" sz="2400" dirty="0"/>
          </a:p>
        </p:txBody>
      </p:sp>
      <p:pic>
        <p:nvPicPr>
          <p:cNvPr id="9" name="Picture 2" descr="\\SERVER\RedirectedFolders\alessandrof\My Documents\FONDAZIONE SAN ZENO\GRAFICA\Logo\logofsz_147K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5879300"/>
            <a:ext cx="1523284" cy="431139"/>
          </a:xfrm>
          <a:prstGeom prst="rect">
            <a:avLst/>
          </a:prstGeom>
          <a:noFill/>
        </p:spPr>
      </p:pic>
      <p:pic>
        <p:nvPicPr>
          <p:cNvPr id="10" name="Immagine 9" descr="Logo Cesti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6849" y="5866333"/>
            <a:ext cx="1519674" cy="508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0598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11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di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alessandrof</dc:creator>
  <cp:lastModifiedBy>biblioteca</cp:lastModifiedBy>
  <cp:revision>19</cp:revision>
  <dcterms:created xsi:type="dcterms:W3CDTF">2010-09-30T14:48:00Z</dcterms:created>
  <dcterms:modified xsi:type="dcterms:W3CDTF">2010-12-20T11:41:09Z</dcterms:modified>
</cp:coreProperties>
</file>